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3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1245C-64FA-4B96-B333-B5BCFFF93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F840EBE-8C88-4B6F-B968-C9423B5E2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03A380-6ADE-4CAC-A68A-19E569BFD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83D0-D705-42D2-9B52-44E7A166AB31}" type="datetimeFigureOut">
              <a:rPr lang="de-CH" smtClean="0"/>
              <a:t>19.11.2019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3BAFE2-6046-4590-8146-46F96C84E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83B04C-C77C-4CCF-B8FC-336E6FA1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31D14-5D90-41CA-ADB8-1594AAE472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2020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D3311-5CA4-488D-93E8-7EF2B550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6B708FC-42DD-4B4F-9973-4D1423D06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FEFCC2-9B57-4ECA-ABA3-6A8FA65D3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83D0-D705-42D2-9B52-44E7A166AB31}" type="datetimeFigureOut">
              <a:rPr lang="de-CH" smtClean="0"/>
              <a:t>19.11.2019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C41274-1ABB-49A3-952D-97A89641A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E8CA2A-EAE9-40ED-A769-44AED5682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31D14-5D90-41CA-ADB8-1594AAE472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603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C44BE35-B281-4738-A850-54A84FD53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9AC620-15A6-4A0C-86C9-F1BFD025C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1FD72E-D794-493F-A516-51B5B03E3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83D0-D705-42D2-9B52-44E7A166AB31}" type="datetimeFigureOut">
              <a:rPr lang="de-CH" smtClean="0"/>
              <a:t>19.11.2019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512890-48B9-407A-8FC8-F9288364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4BCD77-8B90-4AE2-A42E-1E1A61F81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31D14-5D90-41CA-ADB8-1594AAE472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3965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DDCA2-DFC7-4745-B469-C01759044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0C0AC7-C496-4E8D-B1FD-608CD733C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24133E-7E15-4BE2-812E-14CDFB095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83D0-D705-42D2-9B52-44E7A166AB31}" type="datetimeFigureOut">
              <a:rPr lang="de-CH" smtClean="0"/>
              <a:t>19.11.2019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F1F782-5848-46C7-A7F1-722E0B764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646B89-3192-434D-B476-2DDBE1810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31D14-5D90-41CA-ADB8-1594AAE472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94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66A6E4-14DC-4648-A55A-7F0F097D8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69CB96-FA81-4537-9D55-BD08ECDE3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289C56-1D9C-46C7-B47D-89E54ABE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83D0-D705-42D2-9B52-44E7A166AB31}" type="datetimeFigureOut">
              <a:rPr lang="de-CH" smtClean="0"/>
              <a:t>19.11.2019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5AEC0D-392C-4038-AB29-6B1496A05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756981-5679-4C55-AC55-901A3287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31D14-5D90-41CA-ADB8-1594AAE472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9555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BDB3A1-9DB7-4054-BFD1-4497BC6F5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767F89-B111-46E1-A04E-B16C7F4554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E363806-12B3-47D4-AC77-067DA25F8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5D1767C-4D03-45A3-8709-E7567A4C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83D0-D705-42D2-9B52-44E7A166AB31}" type="datetimeFigureOut">
              <a:rPr lang="de-CH" smtClean="0"/>
              <a:t>19.11.2019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7CA8C3-1939-4524-B660-B3F33814E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A283D4-590E-458E-9FF4-A8E50BD5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31D14-5D90-41CA-ADB8-1594AAE472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9790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0D571-FF23-4B9E-BEAA-A244FBA0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BDC726-6CAA-4A52-94DC-2D440B45D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ECE214-BDD1-4426-9EA8-ED98B621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DC16C85-14A3-4B92-B9C9-18C86091E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CA53E2-46CE-4A8A-BD33-6B1315E9FD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0B1250-EFCF-4A14-8688-609AD2198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83D0-D705-42D2-9B52-44E7A166AB31}" type="datetimeFigureOut">
              <a:rPr lang="de-CH" smtClean="0"/>
              <a:t>19.11.2019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6D4C891-1559-42C1-B498-5070D7C5F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4ED3B3A-4FE4-4066-B158-02B7B148D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31D14-5D90-41CA-ADB8-1594AAE472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787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6D6CD-692B-4501-A07E-F0AC4CDC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51D617-DD67-4A4F-B1C4-846015A9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83D0-D705-42D2-9B52-44E7A166AB31}" type="datetimeFigureOut">
              <a:rPr lang="de-CH" smtClean="0"/>
              <a:t>19.11.2019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C2E438-B3C6-4455-8DC0-D7D71962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DCAB31-C466-4C69-9B6B-5F43906ED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31D14-5D90-41CA-ADB8-1594AAE472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806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688E193-78CC-4D8A-945C-77909B928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83D0-D705-42D2-9B52-44E7A166AB31}" type="datetimeFigureOut">
              <a:rPr lang="de-CH" smtClean="0"/>
              <a:t>19.11.2019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F89622-9599-49DB-85BE-62D731BA7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94F33F-515B-44CB-81B9-729ABD4C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31D14-5D90-41CA-ADB8-1594AAE472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401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7F939-51D9-4248-A685-2E9CA493E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23BB87-AEFC-4AF8-A56B-49C46BE3D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F663D8-50B8-4D24-94CF-A57EFE109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133F27-2AE1-4FF5-9721-0709B6B7E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83D0-D705-42D2-9B52-44E7A166AB31}" type="datetimeFigureOut">
              <a:rPr lang="de-CH" smtClean="0"/>
              <a:t>19.11.2019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905B94-225D-4FEA-83B1-46A8F0D0D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6C0C45-7640-443B-8346-14C243A4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31D14-5D90-41CA-ADB8-1594AAE472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756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886AA-D991-4BC0-9FFA-6AAB62E2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D576DB1-50CE-4579-A19E-AC78A932B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173ED6-54F6-4DC2-9B8E-402D6E6C6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38B52F4-B6DA-49C2-94BF-A5FB8EA72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83D0-D705-42D2-9B52-44E7A166AB31}" type="datetimeFigureOut">
              <a:rPr lang="de-CH" smtClean="0"/>
              <a:t>19.11.2019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B34E89-CDA9-4818-AAC4-1F2375C7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E6143B-A866-489C-A4A1-C6D4B7204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31D14-5D90-41CA-ADB8-1594AAE472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9213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6144E08-AB1C-4C9B-BFDA-C8DC14FFD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8CAEBD-B295-493E-BF08-97E59D2D2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9083CC-0542-4EBF-825B-8BC894256B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E83D0-D705-42D2-9B52-44E7A166AB31}" type="datetimeFigureOut">
              <a:rPr lang="de-CH" smtClean="0"/>
              <a:t>19.11.2019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A49113-FA31-4153-93DD-FDE720A86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9391A4-AB39-4BAE-BC2E-D965106285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31D14-5D90-41CA-ADB8-1594AAE472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3667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außen, Rauch, Gras, Zug enthält.&#10;&#10;Automatisch generierte Beschreibung">
            <a:extLst>
              <a:ext uri="{FF2B5EF4-FFF2-40B4-BE49-F238E27FC236}">
                <a16:creationId xmlns:a16="http://schemas.microsoft.com/office/drawing/2014/main" id="{7BAAE901-96E7-4BEC-9ECE-670EB9065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5" b="125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fik 6" descr="Ein Bild, das Ball, Spieler, Zeichnung, Schild enthält.&#10;&#10;Automatisch generierte Beschreibung">
            <a:extLst>
              <a:ext uri="{FF2B5EF4-FFF2-40B4-BE49-F238E27FC236}">
                <a16:creationId xmlns:a16="http://schemas.microsoft.com/office/drawing/2014/main" id="{4FD5C08A-E675-4E2E-9B0E-29951AFBE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990"/>
            <a:ext cx="12192000" cy="3324352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2D9CC83B-D903-49F9-8496-0558ED74FC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  <a:latin typeface="Grotesque" panose="020B0604020202020204" pitchFamily="34" charset="0"/>
              </a:rPr>
              <a:t>JOEL BRENDLE</a:t>
            </a:r>
            <a:endParaRPr lang="de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278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Natur, Himmel, Wasser, Stern enthält.&#10;&#10;Automatisch generierte Beschreibung">
            <a:extLst>
              <a:ext uri="{FF2B5EF4-FFF2-40B4-BE49-F238E27FC236}">
                <a16:creationId xmlns:a16="http://schemas.microsoft.com/office/drawing/2014/main" id="{445CF3AE-252F-4C4B-94B6-3A9C25C0B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5424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1AC6AA0-22E6-412F-A230-3713D18C3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0"/>
            <a:ext cx="10515600" cy="619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Grotesque" panose="020B0504020202020204" pitchFamily="34" charset="0"/>
              </a:rPr>
              <a:t>- About</a:t>
            </a:r>
            <a:br>
              <a:rPr lang="en-GB" b="1" dirty="0">
                <a:solidFill>
                  <a:schemeClr val="bg1"/>
                </a:solidFill>
                <a:latin typeface="Grotesque" panose="020B0504020202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Grotesque" panose="020B0504020202020204" pitchFamily="34" charset="0"/>
              </a:rPr>
              <a:t>- Rockets</a:t>
            </a:r>
            <a:br>
              <a:rPr lang="en-GB" b="1" dirty="0">
                <a:solidFill>
                  <a:schemeClr val="bg1"/>
                </a:solidFill>
                <a:latin typeface="Grotesque" panose="020B0504020202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Grotesque" panose="020B0504020202020204" pitchFamily="34" charset="0"/>
              </a:rPr>
              <a:t>- Achievements</a:t>
            </a:r>
            <a:br>
              <a:rPr lang="en-GB" b="1" dirty="0">
                <a:solidFill>
                  <a:schemeClr val="bg1"/>
                </a:solidFill>
                <a:latin typeface="Grotesque" panose="020B0504020202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Grotesque" panose="020B0504020202020204" pitchFamily="34" charset="0"/>
              </a:rPr>
              <a:t>- History</a:t>
            </a:r>
            <a:br>
              <a:rPr lang="en-GB" b="1" dirty="0">
                <a:solidFill>
                  <a:schemeClr val="bg1"/>
                </a:solidFill>
                <a:latin typeface="Grotesque" panose="020B0504020202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Grotesque" panose="020B0504020202020204" pitchFamily="34" charset="0"/>
              </a:rPr>
              <a:t>- Future Plans</a:t>
            </a:r>
            <a:endParaRPr lang="de-CH" b="1" dirty="0">
              <a:solidFill>
                <a:schemeClr val="bg1"/>
              </a:solidFill>
              <a:latin typeface="Grotesque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767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Gras, draußen, Schiff, groß enthält.&#10;&#10;Automatisch generierte Beschreibung">
            <a:extLst>
              <a:ext uri="{FF2B5EF4-FFF2-40B4-BE49-F238E27FC236}">
                <a16:creationId xmlns:a16="http://schemas.microsoft.com/office/drawing/2014/main" id="{45D6AA15-A7F7-4FB8-9694-BFD2E35F2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8137" cy="695194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6E8AC2-9E62-425B-807F-77A25057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Grotesque" panose="020B0504020202020204" pitchFamily="34" charset="0"/>
              </a:rPr>
              <a:t>About 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0566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4" descr="Ein Bild, das Gras, draußen, Schiff, groß enthält.&#10;&#10;Automatisch generierte Beschreibung">
            <a:extLst>
              <a:ext uri="{FF2B5EF4-FFF2-40B4-BE49-F238E27FC236}">
                <a16:creationId xmlns:a16="http://schemas.microsoft.com/office/drawing/2014/main" id="{3A7D2DDF-BACB-40BD-87FB-1CE49405B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8137" cy="69519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77A16-DD3F-4D1B-80F4-87865865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solidFill>
                  <a:schemeClr val="bg1"/>
                </a:solidFill>
                <a:latin typeface="Grotesque" panose="020B0504020202020204" pitchFamily="34" charset="0"/>
              </a:rPr>
              <a:t>About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287B41-DB1D-4919-A10F-33D3B2225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Grotesque" panose="020B0504020202020204" pitchFamily="34" charset="0"/>
              </a:rPr>
              <a:t>Name: SpaceX</a:t>
            </a:r>
          </a:p>
          <a:p>
            <a:r>
              <a:rPr lang="en-GB" b="1" dirty="0">
                <a:solidFill>
                  <a:schemeClr val="bg1"/>
                </a:solidFill>
                <a:latin typeface="Grotesque" panose="020B0504020202020204" pitchFamily="34" charset="0"/>
              </a:rPr>
              <a:t>Industry: Aerospace</a:t>
            </a:r>
          </a:p>
          <a:p>
            <a:r>
              <a:rPr lang="en-GB" b="1" dirty="0">
                <a:solidFill>
                  <a:schemeClr val="bg1"/>
                </a:solidFill>
                <a:latin typeface="Grotesque" panose="020B0504020202020204" pitchFamily="34" charset="0"/>
              </a:rPr>
              <a:t>Founded: May 6, 2002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9761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</Words>
  <Application>Microsoft Office PowerPoint</Application>
  <PresentationFormat>Breitbild</PresentationFormat>
  <Paragraphs>7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Grotesque</vt:lpstr>
      <vt:lpstr>Office</vt:lpstr>
      <vt:lpstr>PowerPoint-Präsentation</vt:lpstr>
      <vt:lpstr>- About - Rockets - Achievements - History - Future Plans</vt:lpstr>
      <vt:lpstr>About me</vt:lpstr>
      <vt:lpstr>About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Timoel Cool</dc:creator>
  <cp:lastModifiedBy>Timoel Cool</cp:lastModifiedBy>
  <cp:revision>11</cp:revision>
  <dcterms:created xsi:type="dcterms:W3CDTF">2019-11-19T07:53:12Z</dcterms:created>
  <dcterms:modified xsi:type="dcterms:W3CDTF">2019-11-19T08:55:37Z</dcterms:modified>
</cp:coreProperties>
</file>